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5" d="100"/>
          <a:sy n="55" d="100"/>
        </p:scale>
        <p:origin x="-1806" y="-3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ветлячок\Desktop\H9bQWdXroL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370046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95536" y="4365104"/>
            <a:ext cx="84969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«Индивидуальность ребенка как вызов взрослым»</a:t>
            </a:r>
            <a:endParaRPr lang="ru-RU" sz="4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719"/>
          </a:xfrm>
        </p:spPr>
        <p:txBody>
          <a:bodyPr>
            <a:normAutofit fontScale="90000"/>
          </a:bodyPr>
          <a:lstStyle/>
          <a:p>
            <a:endParaRPr lang="ru-RU" sz="4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C:\Users\Светлячок\Desktop\ФОТО ВЫПУСКА 2018г\ГРУППА ЛУЧИКИ\ЛУЧИКИ\DSC006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45719"/>
          </a:xfrm>
        </p:spPr>
        <p:txBody>
          <a:bodyPr>
            <a:noAutofit/>
          </a:bodyPr>
          <a:lstStyle/>
          <a:p>
            <a:endParaRPr lang="ru-RU" sz="4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G:\СВЕТЛЯЧОК\ФОТО и ВИДЕО\2019г\ПДД\DSC0124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4668011" cy="3501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G:\СВЕТЛЯЧОК\ФОТО и ВИДЕО\2019г\ПДД\DSC012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67835" y="0"/>
            <a:ext cx="4476165" cy="3356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G:\СВЕТЛЯЧОК\ФОТО и ВИДЕО\2019г\РОБО фестиваль\DSC0149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28399"/>
            <a:ext cx="4439641" cy="33296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G:\СВЕТЛЯЧОК\ФОТО и ВИДЕО\2019г\Театральная весна\DSC0188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69260" y="3429000"/>
            <a:ext cx="487474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719"/>
          </a:xfrm>
        </p:spPr>
        <p:txBody>
          <a:bodyPr>
            <a:normAutofit fontScale="90000"/>
          </a:bodyPr>
          <a:lstStyle/>
          <a:p>
            <a:endParaRPr lang="ru-RU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G:\СВЕТЛЯЧОК\ФОТО и ВИДЕО\2019г\ДЕТИ\DSC0135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2008"/>
            <a:ext cx="4307970" cy="32309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" descr="G:\СВЕТЛЯЧОК\ФОТО и ВИДЕО\2019г\ДЕТИ\DSC012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0"/>
            <a:ext cx="4355976" cy="3266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4" descr="G:\СВЕТЛЯЧОК\ФОТО и ВИДЕО\2019г\ДЕТИ\DSC0118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356992"/>
            <a:ext cx="4319598" cy="32395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5" descr="G:\СВЕТЛЯЧОК\ФОТО и ВИДЕО\2019г\Музыкальная гостиная\DSC0187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356992"/>
            <a:ext cx="4416666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719"/>
          </a:xfrm>
        </p:spPr>
        <p:txBody>
          <a:bodyPr>
            <a:normAutofit fontScale="90000"/>
          </a:bodyPr>
          <a:lstStyle/>
          <a:p>
            <a:endParaRPr lang="ru-RU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G:\СВЕТЛЯЧОК\ФОТО и ВИДЕО\2018г\Викторина логопедов\DSC000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416489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G:\СВЕТЛЯЧОК\ФОТО и ВИДЕО\2018г\безопасность вокруг нас\DSC016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31322" y="0"/>
            <a:ext cx="4512678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G:\СВЕТЛЯЧОК\ФОТО и ВИДЕО\2018г\Май 2018\4 д игра\DSC0019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483139"/>
            <a:ext cx="4499992" cy="3374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7" name="Picture 5" descr="G:\СВЕТЛЯЧОК\ФОТО и ВИДЕО\2018г\Прощание с летом\DSC0146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67834" y="3501008"/>
            <a:ext cx="4476166" cy="3356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719"/>
          </a:xfrm>
        </p:spPr>
        <p:txBody>
          <a:bodyPr>
            <a:normAutofit fontScale="90000"/>
          </a:bodyPr>
          <a:lstStyle/>
          <a:p>
            <a:endParaRPr lang="ru-RU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G:\СВЕТЛЯЧОК\ФОТО и ВИДЕО\2018г\фестиваль фото\DSC0009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260647"/>
            <a:ext cx="4427984" cy="33209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G:\СВЕТЛЯЧОК\ФОТО и ВИДЕО\2018г\фестиваль фото\DSC001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591147"/>
            <a:ext cx="4355976" cy="32668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G:\СВЕТЛЯЧОК\ФОТО и ВИДЕО\2018г\фестиваль фото\DSC0009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42652"/>
            <a:ext cx="4440658" cy="3330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1" name="Picture 5" descr="G:\СВЕТЛЯЧОК\ФОТО и ВИДЕО\2018г\СРЕДА\DSC021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0255" y="3501008"/>
            <a:ext cx="4476165" cy="3356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980728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Наблюдения за развитием детей и фиксирование результатов</a:t>
            </a:r>
            <a:endParaRPr lang="ru-RU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G:\СВЕТЛЯЧОК\ФОТО и ВИДЕО\2019г\Академия\DSC0136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1124744"/>
            <a:ext cx="3936437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 descr="G:\СВЕТЛЯЧОК\ФОТО и ВИДЕО\2018г\Инклюзия\DSC000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24744"/>
            <a:ext cx="3888432" cy="29162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8" name="Picture 4" descr="G:\СВЕТЛЯЧОК\ФОТО и ВИДЕО\2018г\Май 2018\пед совет итоги 2018 г\DSC004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3897056"/>
            <a:ext cx="3948080" cy="2960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9" name="Picture 5" descr="G:\СВЕТЛЯЧОК\ФОТО и ВИДЕО\2018г\Май 2018\DSC0002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3941791"/>
            <a:ext cx="3888432" cy="29162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:\СВЕТЛЯЧОК\ФОТО и ВИДЕО\2018г\Воспитатель года 2018\IMG-20180222-WA00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68544" cy="72189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14</Words>
  <Application>Microsoft Office PowerPoint</Application>
  <PresentationFormat>Экран (4:3)</PresentationFormat>
  <Paragraphs>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Наблюдения за развитием детей и фиксирование результатов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Светлячок</dc:creator>
  <cp:lastModifiedBy>Светлячок</cp:lastModifiedBy>
  <cp:revision>6</cp:revision>
  <dcterms:created xsi:type="dcterms:W3CDTF">2019-04-29T14:16:24Z</dcterms:created>
  <dcterms:modified xsi:type="dcterms:W3CDTF">2019-04-30T06:13:45Z</dcterms:modified>
</cp:coreProperties>
</file>