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ячок\Desktop\H9bQWdXro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7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3651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«Индивидуальность ребенка как вызов взрослым»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Светлячок\Desktop\ФОТО ВЫПУСКА 2018г\ГРУППА ЛУЧИКИ\ЛУЧИКИ\DSC00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719"/>
          </a:xfrm>
        </p:spPr>
        <p:txBody>
          <a:bodyPr>
            <a:noAutofit/>
          </a:bodyPr>
          <a:lstStyle/>
          <a:p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СВЕТЛЯЧОК\ФОТО и ВИДЕО\2019г\ПДД\DSC0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СВЕТЛЯЧОК\ФОТО и ВИДЕО\2019г\ПДД\DSC01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835" y="0"/>
            <a:ext cx="447616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СВЕТЛЯЧОК\ФОТО и ВИДЕО\2019г\РОБО фестиваль\DSC01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28399"/>
            <a:ext cx="4439641" cy="332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СВЕТЛЯЧОК\ФОТО и ВИДЕО\2019г\Театральная весна\DSC01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9260" y="3429000"/>
            <a:ext cx="48747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СВЕТЛЯЧОК\ФОТО и ВИДЕО\2019г\ДЕТИ\DSC01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4307970" cy="323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СВЕТЛЯЧОК\ФОТО и ВИДЕО\2019г\ДЕТИ\DSC0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355976" cy="326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G:\СВЕТЛЯЧОК\ФОТО и ВИДЕО\2019г\ДЕТИ\DSC01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319598" cy="323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G:\СВЕТЛЯЧОК\ФОТО и ВИДЕО\2019г\Музыкальная гостиная\DSC018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6992"/>
            <a:ext cx="441666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СВЕТЛЯЧОК\ФОТО и ВИДЕО\2018г\Викторина логопедов\DSC0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648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СВЕТЛЯЧОК\ФОТО и ВИДЕО\2018г\безопасность вокруг нас\DSC01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322" y="0"/>
            <a:ext cx="451267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СВЕТЛЯЧОК\ФОТО и ВИДЕО\2018г\Май 2018\4 д игра\DSC00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3139"/>
            <a:ext cx="4499992" cy="337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СВЕТЛЯЧОК\ФОТО и ВИДЕО\2018г\Прощание с летом\DSC01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834" y="3501008"/>
            <a:ext cx="447616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СВЕТЛЯЧОК\ФОТО и ВИДЕО\2018г\фестиваль фото\DSC0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7"/>
            <a:ext cx="4427984" cy="332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G:\СВЕТЛЯЧОК\ФОТО и ВИДЕО\2018г\фестиваль фото\DSC0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91147"/>
            <a:ext cx="4355976" cy="326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G:\СВЕТЛЯЧОК\ФОТО и ВИДЕО\2018г\фестиваль фото\DSC00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652"/>
            <a:ext cx="4440658" cy="333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G:\СВЕТЛЯЧОК\ФОТО и ВИДЕО\2018г\СРЕДА\DSC02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255" y="3501008"/>
            <a:ext cx="447616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за развитием детей и фиксирование результатов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СВЕТЛЯЧОК\ФОТО и ВИДЕО\2019г\Академия\DSC01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G:\СВЕТЛЯЧОК\ФОТО и ВИДЕО\2018г\Инклюзия\DSC0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88432" cy="291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G:\СВЕТЛЯЧОК\ФОТО и ВИДЕО\2018г\Май 2018\пед совет итоги 2018 г\DSC00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97056"/>
            <a:ext cx="3948080" cy="296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G:\СВЕТЛЯЧОК\ФОТО и ВИДЕО\2018г\Май 2018\DSC0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41791"/>
            <a:ext cx="3888432" cy="291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СВЕТЛЯЧОК\ФОТО и ВИДЕО\2018г\Воспитатель года 2018\IMG-20180222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218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Наблюдения за развитием детей и фиксирование результатов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Светлячок</dc:creator>
  <cp:lastModifiedBy>Светлячок</cp:lastModifiedBy>
  <cp:revision>6</cp:revision>
  <dcterms:created xsi:type="dcterms:W3CDTF">2019-04-29T14:16:24Z</dcterms:created>
  <dcterms:modified xsi:type="dcterms:W3CDTF">2019-04-30T06:13:45Z</dcterms:modified>
</cp:coreProperties>
</file>