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48" autoAdjust="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F4C46-3436-451B-BE01-76D2D8A4C78C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D59C0-3827-4D55-AC0F-BA805CEDD8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Светлячок\Desktop\kids-holding-bann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0579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8" y="2786058"/>
            <a:ext cx="776206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070C0"/>
                </a:solidFill>
              </a:rPr>
              <a:t>Уважаемые родители и коллеги 30 мая 2022 года</a:t>
            </a:r>
          </a:p>
          <a:p>
            <a:pPr algn="ctr"/>
            <a:r>
              <a:rPr lang="ru-RU" sz="1600" b="1" i="1" dirty="0" smtClean="0">
                <a:solidFill>
                  <a:srgbClr val="0070C0"/>
                </a:solidFill>
              </a:rPr>
              <a:t> мы соберёмся в музыкальном зале для того, чтобы в добром и тесном кругу</a:t>
            </a:r>
          </a:p>
          <a:p>
            <a:pPr algn="ctr"/>
            <a:r>
              <a:rPr lang="ru-RU" sz="1600" b="1" i="1" dirty="0" smtClean="0">
                <a:solidFill>
                  <a:srgbClr val="0070C0"/>
                </a:solidFill>
              </a:rPr>
              <a:t> подвести итоги учебного года и провести торжественную церемонию вручения</a:t>
            </a:r>
          </a:p>
          <a:p>
            <a:pPr algn="ctr"/>
            <a:r>
              <a:rPr lang="ru-RU" sz="1600" b="1" i="1" dirty="0" smtClean="0">
                <a:solidFill>
                  <a:srgbClr val="0070C0"/>
                </a:solidFill>
              </a:rPr>
              <a:t>профессиональных премий </a:t>
            </a:r>
            <a:r>
              <a:rPr lang="ru-RU" sz="2000" b="1" i="1" dirty="0" smtClean="0">
                <a:solidFill>
                  <a:srgbClr val="FF0000"/>
                </a:solidFill>
              </a:rPr>
              <a:t>«Звёздный час», </a:t>
            </a:r>
            <a:r>
              <a:rPr lang="ru-RU" sz="1600" b="1" i="1" dirty="0" smtClean="0">
                <a:solidFill>
                  <a:srgbClr val="0070C0"/>
                </a:solidFill>
              </a:rPr>
              <a:t>для организации которой</a:t>
            </a:r>
          </a:p>
          <a:p>
            <a:pPr algn="ctr"/>
            <a:r>
              <a:rPr lang="ru-RU" sz="1600" b="1" i="1" dirty="0" smtClean="0">
                <a:solidFill>
                  <a:srgbClr val="0070C0"/>
                </a:solidFill>
              </a:rPr>
              <a:t>нам нужно будет определить претендентов по следующим номинациям:</a:t>
            </a:r>
            <a:endParaRPr lang="ru-RU" sz="16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0198394">
            <a:off x="1276225" y="2857133"/>
            <a:ext cx="448712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«ДОШКОЛЬНИК </a:t>
            </a: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ГОДА»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0462492">
            <a:off x="1633525" y="2555644"/>
            <a:ext cx="384721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«СЕМЬЯ </a:t>
            </a:r>
          </a:p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ГОДА»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ТИВАЦИЯ\DCBZvvNW0AEMNS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0"/>
            <a:ext cx="952502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21378190">
            <a:off x="1500166" y="2214554"/>
            <a:ext cx="398218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«ПРОФИ – </a:t>
            </a:r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2021» </a:t>
            </a:r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ВЫСОЧАЙШЕЕ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КАЧЕСТВО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ОБРАЗОВАНИЯ</a:t>
            </a:r>
            <a:endParaRPr lang="ru-RU" sz="2800" b="1" i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644168" y="1999111"/>
            <a:ext cx="569418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«ДЕБЮД - </a:t>
            </a:r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2021» </a:t>
            </a:r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САМЫЙ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УДАЧНЫЙ ДЕБЮД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НА ПРОФЕССИОНАЛЬНОМ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ПОПРИЩЕ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873392" y="2214554"/>
            <a:ext cx="523572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«БЕЛЫЙ АИСТ»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ТЕРПЕНИЕ, ЗАБОТУ,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ОТЗЫВЧИВОСТЬ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И ДОБРОТУ К ДЕТЯМ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915874" y="1999111"/>
            <a:ext cx="515076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«АЛМАЗНЫЙ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МЕГАФОН»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ПРОПАГАНДУ ИДЕЙ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УЧРЕЖДЕНИЯ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ЗА ЕГО ПРЕДЕЛАМИ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967175" y="1783668"/>
            <a:ext cx="504817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«МОЙ ДОМ –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МОЯ КРЕПОСТЬ»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ТВОРЧЕСТВО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И УПОРНЫЙ ТРУД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ВО ИМЯ ПРОЦВЕТАНИЯ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ГРУППЫ, КАБИНЕТА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1431237" y="1999111"/>
            <a:ext cx="412003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«ОТКРЫТИЕ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ГОДА» -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ЗА ЭФФЕКТИВНОЕ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ВНЕДРЕНИЕ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ИННОВАЦИЙ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190">
            <a:off x="1941795" y="1999111"/>
            <a:ext cx="309892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«ЖЕЛАНИЕ» - </a:t>
            </a: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 Я ПРОСТО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ХОТЕЛ БЫ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ПРЕМИЮ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ВРУЧИТЬ…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img_20180823_122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19813665">
            <a:off x="1177965" y="3014772"/>
            <a:ext cx="4626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«ГРУППА ГОДА»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158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Светлячок</dc:creator>
  <cp:lastModifiedBy>User5</cp:lastModifiedBy>
  <cp:revision>13</cp:revision>
  <dcterms:created xsi:type="dcterms:W3CDTF">2019-04-25T09:15:37Z</dcterms:created>
  <dcterms:modified xsi:type="dcterms:W3CDTF">2021-11-30T02:30:37Z</dcterms:modified>
</cp:coreProperties>
</file>